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0C26D-FAEA-4B72-AEFC-84B598242C90}" type="datetimeFigureOut">
              <a:rPr lang="en-US" smtClean="0"/>
              <a:pPr/>
              <a:t>5/6/2020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79B8F-6800-4AC0-832C-5DA1358779B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2071702"/>
          </a:xfrm>
        </p:spPr>
        <p:txBody>
          <a:bodyPr>
            <a:noAutofit/>
          </a:bodyPr>
          <a:lstStyle/>
          <a:p>
            <a:r>
              <a:rPr lang="en-IN" b="1" i="1" u="sng" dirty="0" smtClean="0">
                <a:latin typeface="Agency FB" pitchFamily="34" charset="0"/>
              </a:rPr>
              <a:t>WHAT HAPPENS WHEN TWO DISSIMILAR DISEASES MEET IN ONE </a:t>
            </a:r>
            <a:br>
              <a:rPr lang="en-IN" b="1" i="1" u="sng" dirty="0" smtClean="0">
                <a:latin typeface="Agency FB" pitchFamily="34" charset="0"/>
              </a:rPr>
            </a:br>
            <a:r>
              <a:rPr lang="en-IN" b="1" i="1" u="sng" dirty="0" smtClean="0">
                <a:latin typeface="Agency FB" pitchFamily="34" charset="0"/>
              </a:rPr>
              <a:t>ORGANISM</a:t>
            </a:r>
            <a:endParaRPr lang="en-IN" b="1" i="1" u="sng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500438"/>
            <a:ext cx="7929618" cy="3000396"/>
          </a:xfrm>
          <a:noFill/>
          <a:ln>
            <a:noFill/>
          </a:ln>
        </p:spPr>
        <p:txBody>
          <a:bodyPr>
            <a:normAutofit fontScale="70000" lnSpcReduction="20000"/>
          </a:bodyPr>
          <a:lstStyle/>
          <a:p>
            <a:endParaRPr lang="en-IN" sz="4000" b="1" i="1" u="sng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sz="3900" b="1" i="1" u="sng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IN" sz="42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IN" sz="4200" b="1" u="sng" baseline="30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IN" sz="42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POSSIBILITY</a:t>
            </a:r>
          </a:p>
          <a:p>
            <a:endParaRPr lang="en-IN" sz="4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     </a:t>
            </a:r>
          </a:p>
          <a:p>
            <a:pPr algn="r"/>
            <a:endParaRPr lang="en-IN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IN" sz="2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IN" sz="33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BY: MANISHA </a:t>
            </a:r>
            <a:r>
              <a:rPr lang="en-IN" sz="33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SHEKHAWAT</a:t>
            </a:r>
          </a:p>
          <a:p>
            <a:pPr algn="r"/>
            <a:r>
              <a:rPr lang="en-IN" sz="3300" baseline="30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3rd year</a:t>
            </a:r>
            <a:endParaRPr lang="en-IN" sz="33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endParaRPr lang="en-IN" sz="4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Algerian" pitchFamily="82" charset="0"/>
              </a:rPr>
              <a:t> </a:t>
            </a:r>
            <a:r>
              <a:rPr lang="en-IN" dirty="0" smtClean="0">
                <a:latin typeface="Algerian" pitchFamily="82" charset="0"/>
              </a:rPr>
              <a:t> New dissimilar disease is stronger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this case the disease under with the patient originally laboured , being the weaker will kept back and </a:t>
            </a:r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suspended</a:t>
            </a:r>
            <a:r>
              <a:rPr lang="en-IN" dirty="0" smtClean="0"/>
              <a:t> by accession of stronger one , until the later shall have run its course or been cured &amp; than old reappears uncured 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7158" y="642918"/>
            <a:ext cx="1700218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STEP 1</a:t>
            </a:r>
            <a:endParaRPr lang="en-IN" sz="2000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3714744" y="642918"/>
            <a:ext cx="1643074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STEP 2</a:t>
            </a:r>
            <a:endParaRPr lang="en-IN" sz="2000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29454" y="642918"/>
            <a:ext cx="1571636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STEP 3</a:t>
            </a:r>
            <a:endParaRPr lang="en-IN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000100" y="1928802"/>
            <a:ext cx="484632" cy="71438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ight Arrow 7"/>
          <p:cNvSpPr/>
          <p:nvPr/>
        </p:nvSpPr>
        <p:spPr>
          <a:xfrm>
            <a:off x="2428860" y="857232"/>
            <a:ext cx="978408" cy="4846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ight Arrow 8"/>
          <p:cNvSpPr/>
          <p:nvPr/>
        </p:nvSpPr>
        <p:spPr>
          <a:xfrm>
            <a:off x="5643570" y="857232"/>
            <a:ext cx="978408" cy="4846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ounded Rectangle 9"/>
          <p:cNvSpPr/>
          <p:nvPr/>
        </p:nvSpPr>
        <p:spPr>
          <a:xfrm>
            <a:off x="142844" y="3500438"/>
            <a:ext cx="2214578" cy="3143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N" dirty="0" smtClean="0"/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ORGANISM:</a:t>
            </a:r>
          </a:p>
          <a:p>
            <a:endParaRPr lang="en-IN" dirty="0" smtClean="0"/>
          </a:p>
          <a:p>
            <a:pPr algn="r"/>
            <a:endParaRPr lang="en-IN" dirty="0" smtClean="0"/>
          </a:p>
          <a:p>
            <a:pPr algn="r"/>
            <a:r>
              <a:rPr lang="en-IN" dirty="0" smtClean="0"/>
              <a:t> </a:t>
            </a:r>
          </a:p>
          <a:p>
            <a:pPr algn="r"/>
            <a:endParaRPr lang="en-IN" dirty="0" smtClean="0"/>
          </a:p>
          <a:p>
            <a:pPr algn="r"/>
            <a:endParaRPr lang="en-IN" dirty="0"/>
          </a:p>
          <a:p>
            <a:pPr algn="r"/>
            <a:endParaRPr lang="en-IN" dirty="0" smtClean="0"/>
          </a:p>
          <a:p>
            <a:pPr algn="r"/>
            <a:endParaRPr lang="en-IN" dirty="0"/>
          </a:p>
          <a:p>
            <a:pPr algn="r"/>
            <a:r>
              <a:rPr lang="en-IN" dirty="0" smtClean="0"/>
              <a:t>OLD </a:t>
            </a:r>
          </a:p>
          <a:p>
            <a:pPr algn="r"/>
            <a:r>
              <a:rPr lang="en-IN" dirty="0" smtClean="0"/>
              <a:t>WEAKER </a:t>
            </a:r>
          </a:p>
          <a:p>
            <a:pPr algn="r"/>
            <a:r>
              <a:rPr lang="en-IN" dirty="0" smtClean="0"/>
              <a:t>DISEASE</a:t>
            </a:r>
            <a:endParaRPr lang="en-IN" dirty="0"/>
          </a:p>
          <a:p>
            <a:endParaRPr lang="en-IN" dirty="0"/>
          </a:p>
          <a:p>
            <a:r>
              <a:rPr lang="en-IN" dirty="0" smtClean="0"/>
              <a:t> </a:t>
            </a:r>
          </a:p>
          <a:p>
            <a:endParaRPr lang="en-IN" dirty="0"/>
          </a:p>
        </p:txBody>
      </p:sp>
      <p:sp>
        <p:nvSpPr>
          <p:cNvPr id="12" name="Flowchart: Connector 11"/>
          <p:cNvSpPr/>
          <p:nvPr/>
        </p:nvSpPr>
        <p:spPr>
          <a:xfrm>
            <a:off x="428596" y="5643578"/>
            <a:ext cx="714380" cy="785818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Explosion 1 13"/>
          <p:cNvSpPr/>
          <p:nvPr/>
        </p:nvSpPr>
        <p:spPr>
          <a:xfrm>
            <a:off x="1285852" y="3071810"/>
            <a:ext cx="2143140" cy="2500330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NEW </a:t>
            </a:r>
          </a:p>
          <a:p>
            <a:pPr algn="ctr"/>
            <a:r>
              <a:rPr lang="en-IN" dirty="0" smtClean="0"/>
              <a:t>STRONGER</a:t>
            </a:r>
          </a:p>
          <a:p>
            <a:pPr algn="ctr"/>
            <a:r>
              <a:rPr lang="en-IN" dirty="0" smtClean="0"/>
              <a:t>DISEASE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3714744" y="3500438"/>
            <a:ext cx="2286016" cy="32147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 smtClean="0">
                <a:solidFill>
                  <a:schemeClr val="tx1"/>
                </a:solidFill>
              </a:rPr>
              <a:t>ORGANISM</a:t>
            </a:r>
          </a:p>
          <a:p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</p:txBody>
      </p:sp>
      <p:sp>
        <p:nvSpPr>
          <p:cNvPr id="16" name="Explosion 1 15"/>
          <p:cNvSpPr/>
          <p:nvPr/>
        </p:nvSpPr>
        <p:spPr>
          <a:xfrm>
            <a:off x="3714744" y="3571876"/>
            <a:ext cx="2428892" cy="3500462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NEW </a:t>
            </a:r>
          </a:p>
          <a:p>
            <a:pPr algn="ctr"/>
            <a:r>
              <a:rPr lang="en-IN" dirty="0" smtClean="0"/>
              <a:t>STRONGER</a:t>
            </a:r>
          </a:p>
          <a:p>
            <a:pPr algn="ctr"/>
            <a:r>
              <a:rPr lang="en-IN" dirty="0" smtClean="0"/>
              <a:t>DISEASE</a:t>
            </a:r>
          </a:p>
          <a:p>
            <a:pPr algn="ctr"/>
            <a:r>
              <a:rPr lang="en-IN" dirty="0" smtClean="0"/>
              <a:t>SUSPENDS</a:t>
            </a:r>
          </a:p>
          <a:p>
            <a:pPr algn="ctr"/>
            <a:r>
              <a:rPr lang="en-IN" dirty="0" smtClean="0"/>
              <a:t>WEAKER</a:t>
            </a:r>
          </a:p>
          <a:p>
            <a:pPr algn="ctr"/>
            <a:r>
              <a:rPr lang="en-IN" dirty="0" smtClean="0"/>
              <a:t>DISEASE</a:t>
            </a:r>
            <a:endParaRPr lang="en-IN" dirty="0"/>
          </a:p>
        </p:txBody>
      </p:sp>
      <p:sp>
        <p:nvSpPr>
          <p:cNvPr id="17" name="Rounded Rectangle 16"/>
          <p:cNvSpPr/>
          <p:nvPr/>
        </p:nvSpPr>
        <p:spPr>
          <a:xfrm>
            <a:off x="6643702" y="3500438"/>
            <a:ext cx="2143140" cy="32147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IN" dirty="0" smtClean="0"/>
          </a:p>
          <a:p>
            <a:pPr algn="r"/>
            <a:endParaRPr lang="en-IN" dirty="0"/>
          </a:p>
          <a:p>
            <a:pPr algn="r"/>
            <a:endParaRPr lang="en-IN" dirty="0" smtClean="0"/>
          </a:p>
          <a:p>
            <a:pPr algn="r"/>
            <a:endParaRPr lang="en-IN" dirty="0"/>
          </a:p>
          <a:p>
            <a:pPr algn="r"/>
            <a:endParaRPr lang="en-IN" dirty="0" smtClean="0"/>
          </a:p>
          <a:p>
            <a:pPr algn="r"/>
            <a:r>
              <a:rPr lang="en-IN" dirty="0" smtClean="0"/>
              <a:t>OLDER</a:t>
            </a:r>
          </a:p>
          <a:p>
            <a:pPr algn="r"/>
            <a:r>
              <a:rPr lang="en-IN" dirty="0" smtClean="0"/>
              <a:t>WEAKER </a:t>
            </a:r>
          </a:p>
          <a:p>
            <a:pPr algn="r"/>
            <a:r>
              <a:rPr lang="en-IN" dirty="0" smtClean="0"/>
              <a:t>DISEASE </a:t>
            </a:r>
          </a:p>
          <a:p>
            <a:pPr algn="r"/>
            <a:r>
              <a:rPr lang="en-IN" dirty="0" smtClean="0"/>
              <a:t>REAPEAR</a:t>
            </a:r>
            <a:endParaRPr lang="en-IN" dirty="0"/>
          </a:p>
        </p:txBody>
      </p:sp>
      <p:sp>
        <p:nvSpPr>
          <p:cNvPr id="19" name="Explosion 1 18"/>
          <p:cNvSpPr/>
          <p:nvPr/>
        </p:nvSpPr>
        <p:spPr>
          <a:xfrm>
            <a:off x="6572264" y="2285992"/>
            <a:ext cx="2571736" cy="3000396"/>
          </a:xfrm>
          <a:prstGeom prst="irregularSeal1">
            <a:avLst/>
          </a:prstGeom>
          <a:ln>
            <a:prstDash val="soli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 smtClean="0"/>
          </a:p>
          <a:p>
            <a:pPr algn="ctr"/>
            <a:r>
              <a:rPr lang="en-IN" dirty="0" smtClean="0"/>
              <a:t>STRONGER</a:t>
            </a:r>
          </a:p>
          <a:p>
            <a:pPr algn="ctr"/>
            <a:r>
              <a:rPr lang="en-IN" dirty="0" smtClean="0"/>
              <a:t>DISEASE </a:t>
            </a:r>
          </a:p>
          <a:p>
            <a:pPr algn="ctr"/>
            <a:r>
              <a:rPr lang="en-IN" dirty="0" smtClean="0"/>
              <a:t>COMPLETE</a:t>
            </a:r>
          </a:p>
          <a:p>
            <a:pPr algn="ctr"/>
            <a:r>
              <a:rPr lang="en-IN" dirty="0" smtClean="0"/>
              <a:t>ITS COURSE</a:t>
            </a:r>
          </a:p>
          <a:p>
            <a:pPr algn="ctr"/>
            <a:endParaRPr lang="en-IN" dirty="0"/>
          </a:p>
        </p:txBody>
      </p:sp>
      <p:sp>
        <p:nvSpPr>
          <p:cNvPr id="20" name="Flowchart: Connector 19"/>
          <p:cNvSpPr/>
          <p:nvPr/>
        </p:nvSpPr>
        <p:spPr>
          <a:xfrm>
            <a:off x="6858016" y="5643578"/>
            <a:ext cx="714380" cy="785818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Down Arrow 20"/>
          <p:cNvSpPr/>
          <p:nvPr/>
        </p:nvSpPr>
        <p:spPr>
          <a:xfrm>
            <a:off x="4429124" y="1857364"/>
            <a:ext cx="484632" cy="71438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Down Arrow 21"/>
          <p:cNvSpPr/>
          <p:nvPr/>
        </p:nvSpPr>
        <p:spPr>
          <a:xfrm>
            <a:off x="7429520" y="1785926"/>
            <a:ext cx="484632" cy="71438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35719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800" dirty="0" smtClean="0"/>
              <a:t>     If a person have mild form of chronic disease , a severe attack of dysentery will cause that disease to disappear temporarily &amp; new (epidemic) disease will take hold &amp; run its course &amp; when it subsides , the old symptoms will come back again and go on as if they had not been meddled with.</a:t>
            </a:r>
          </a:p>
          <a:p>
            <a:pPr>
              <a:buNone/>
            </a:pPr>
            <a:endParaRPr lang="en-IN" sz="2800" b="1" i="1" u="sng" dirty="0" smtClean="0"/>
          </a:p>
        </p:txBody>
      </p:sp>
      <p:pic>
        <p:nvPicPr>
          <p:cNvPr id="1027" name="Picture 3" descr="C:\Users\Manisha\Desktop\f-bacteria-figh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429132"/>
            <a:ext cx="2540000" cy="2254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b="1" i="1" u="sng" dirty="0" smtClean="0"/>
              <a:t>EXAMPLES: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A patient is in early stage of </a:t>
            </a:r>
            <a:r>
              <a:rPr lang="en-IN" i="1" u="sng" dirty="0" smtClean="0"/>
              <a:t>bright’s</a:t>
            </a:r>
            <a:r>
              <a:rPr lang="en-IN" u="sng" dirty="0" smtClean="0"/>
              <a:t> </a:t>
            </a:r>
            <a:r>
              <a:rPr lang="en-IN" i="1" u="sng" dirty="0" smtClean="0"/>
              <a:t>disease</a:t>
            </a:r>
            <a:r>
              <a:rPr lang="en-IN" u="sng" dirty="0" smtClean="0"/>
              <a:t> </a:t>
            </a:r>
            <a:r>
              <a:rPr lang="en-IN" dirty="0" smtClean="0"/>
              <a:t>,he takes </a:t>
            </a:r>
            <a:r>
              <a:rPr lang="en-IN" i="1" u="sng" dirty="0" smtClean="0"/>
              <a:t>syphilis</a:t>
            </a:r>
            <a:r>
              <a:rPr lang="en-IN" dirty="0" smtClean="0"/>
              <a:t> and at once kidney is held in suspension , the albumin disappear from urine &amp; his waxiness is lost but after a year’s careful prescribing , syphilitic state disappears &amp; very soon albumin appears again in urine , dropsy returns &amp; he  dies of an ordinary attack of bright’s disease.</a:t>
            </a:r>
          </a:p>
          <a:p>
            <a:pPr>
              <a:buNone/>
            </a:pPr>
            <a:endParaRPr lang="en-IN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TULPIUS </a:t>
            </a:r>
            <a:r>
              <a:rPr lang="en-IN" dirty="0" smtClean="0"/>
              <a:t>observed that two children affected with a kind of </a:t>
            </a:r>
            <a:r>
              <a:rPr lang="en-IN" i="1" u="sng" dirty="0" smtClean="0"/>
              <a:t>epilepsy</a:t>
            </a:r>
            <a:r>
              <a:rPr lang="en-IN" dirty="0" smtClean="0"/>
              <a:t> remained free from epileptic attacks after infection with </a:t>
            </a:r>
            <a:r>
              <a:rPr lang="en-IN" i="1" u="sng" dirty="0" smtClean="0"/>
              <a:t>ringworm</a:t>
            </a:r>
            <a:r>
              <a:rPr lang="en-IN" dirty="0" smtClean="0"/>
              <a:t> (tenia) , but as soon as eruption on the head gone the epilepsy returned just as before 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SCHOPF</a:t>
            </a:r>
            <a:r>
              <a:rPr lang="en-IN" dirty="0" smtClean="0"/>
              <a:t> observed that</a:t>
            </a:r>
            <a:r>
              <a:rPr lang="en-IN" u="sng" dirty="0" smtClean="0"/>
              <a:t> </a:t>
            </a:r>
            <a:r>
              <a:rPr lang="en-IN" i="1" u="sng" dirty="0" smtClean="0"/>
              <a:t>itch</a:t>
            </a:r>
            <a:r>
              <a:rPr lang="en-IN" u="sng" dirty="0" smtClean="0"/>
              <a:t> </a:t>
            </a:r>
            <a:r>
              <a:rPr lang="en-IN" dirty="0" smtClean="0"/>
              <a:t>disappeared when </a:t>
            </a:r>
            <a:r>
              <a:rPr lang="en-IN" i="1" u="sng" dirty="0" smtClean="0"/>
              <a:t>scurvy</a:t>
            </a:r>
            <a:r>
              <a:rPr lang="en-IN" dirty="0" smtClean="0"/>
              <a:t> occurred and itch appeared again when scurvy has gone.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The </a:t>
            </a:r>
            <a:r>
              <a:rPr lang="en-IN" i="1" u="sng" dirty="0" smtClean="0"/>
              <a:t>pulmonary</a:t>
            </a:r>
            <a:r>
              <a:rPr lang="en-IN" u="sng" dirty="0" smtClean="0"/>
              <a:t> </a:t>
            </a:r>
            <a:r>
              <a:rPr lang="en-IN" i="1" u="sng" dirty="0" smtClean="0"/>
              <a:t>phthisis</a:t>
            </a:r>
            <a:r>
              <a:rPr lang="en-IN" dirty="0" smtClean="0"/>
              <a:t> remained stationary when patient was attacked by violent </a:t>
            </a:r>
            <a:r>
              <a:rPr lang="en-IN" i="1" u="sng" dirty="0" smtClean="0"/>
              <a:t>typhus</a:t>
            </a:r>
            <a:r>
              <a:rPr lang="en-IN" dirty="0" smtClean="0"/>
              <a:t> but when on again after the latter had run its course 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If </a:t>
            </a:r>
            <a:r>
              <a:rPr lang="en-IN" i="1" u="sng" dirty="0" smtClean="0"/>
              <a:t>mania</a:t>
            </a:r>
            <a:r>
              <a:rPr lang="en-IN" dirty="0" smtClean="0"/>
              <a:t> occurs in consumptive patient , </a:t>
            </a:r>
            <a:r>
              <a:rPr lang="en-IN" i="1" u="sng" dirty="0" smtClean="0"/>
              <a:t>phthisis</a:t>
            </a:r>
            <a:r>
              <a:rPr lang="en-IN" dirty="0" smtClean="0"/>
              <a:t> with all its symptoms is removed by the former , but when mania was removed ,the phthisis returns immediately &amp; proves fatal.</a:t>
            </a:r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If </a:t>
            </a:r>
            <a:r>
              <a:rPr lang="en-IN" i="1" u="sng" dirty="0" smtClean="0"/>
              <a:t>measles</a:t>
            </a:r>
            <a:r>
              <a:rPr lang="en-IN" dirty="0" smtClean="0"/>
              <a:t> &amp; </a:t>
            </a:r>
            <a:r>
              <a:rPr lang="en-IN" i="1" u="sng" dirty="0" smtClean="0"/>
              <a:t>small-pox</a:t>
            </a:r>
            <a:r>
              <a:rPr lang="en-IN" dirty="0" smtClean="0"/>
              <a:t> occur in patient the late coming one suspends the previous one , then it will complete its course &amp; then previous one will reappear again.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HAHNEMANN</a:t>
            </a:r>
            <a:r>
              <a:rPr lang="en-IN" dirty="0" smtClean="0"/>
              <a:t> himself observed that the </a:t>
            </a:r>
            <a:r>
              <a:rPr lang="en-IN" i="1" u="sng" dirty="0" smtClean="0"/>
              <a:t>mumps</a:t>
            </a:r>
            <a:r>
              <a:rPr lang="en-IN" dirty="0" smtClean="0"/>
              <a:t> (angina parotidea) immediately disappear when the </a:t>
            </a:r>
            <a:r>
              <a:rPr lang="en-IN" i="1" u="sng" dirty="0" smtClean="0"/>
              <a:t>cow</a:t>
            </a:r>
            <a:r>
              <a:rPr lang="en-IN" dirty="0" smtClean="0"/>
              <a:t> </a:t>
            </a:r>
            <a:r>
              <a:rPr lang="en-IN" i="1" u="sng" dirty="0" smtClean="0"/>
              <a:t>pox</a:t>
            </a:r>
            <a:r>
              <a:rPr lang="en-IN" dirty="0" smtClean="0"/>
              <a:t> inoculation had taken effect and had nearly attained its height. After complete termination of cow pox &amp; disappearance of its red areola , the febrile tumefaction of the parotid &amp; sub maxillary gland reappeared &amp; run its regular course of seven days 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b="1" dirty="0" smtClean="0">
                <a:latin typeface="Agency FB" pitchFamily="34" charset="0"/>
              </a:rPr>
              <a:t>Therefore , it is with all dissimilar disease ; </a:t>
            </a:r>
          </a:p>
          <a:p>
            <a:pPr algn="ctr">
              <a:buNone/>
            </a:pPr>
            <a:r>
              <a:rPr lang="en-IN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THE STRONGER SUSPENDS THE WEAKER</a:t>
            </a:r>
          </a:p>
          <a:p>
            <a:pPr algn="ctr">
              <a:buNone/>
            </a:pPr>
            <a:r>
              <a:rPr lang="en-IN" b="1" dirty="0" smtClean="0">
                <a:latin typeface="Agency FB" pitchFamily="34" charset="0"/>
              </a:rPr>
              <a:t>(when they do not complicate one another ,</a:t>
            </a:r>
          </a:p>
          <a:p>
            <a:pPr algn="ctr">
              <a:buNone/>
            </a:pPr>
            <a:r>
              <a:rPr lang="en-IN" b="1" dirty="0" smtClean="0">
                <a:latin typeface="Agency FB" pitchFamily="34" charset="0"/>
              </a:rPr>
              <a:t> which is seldom the case with acute disease) ,</a:t>
            </a:r>
          </a:p>
          <a:p>
            <a:pPr algn="ctr">
              <a:buNone/>
            </a:pPr>
            <a:r>
              <a:rPr lang="en-IN" b="1" dirty="0" smtClean="0">
                <a:latin typeface="Agency FB" pitchFamily="34" charset="0"/>
              </a:rPr>
              <a:t> but they never cure one another .</a:t>
            </a:r>
            <a:endParaRPr lang="en-IN" b="1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472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HAPPENS WHEN TWO DISSIMILAR DISEASES MEET IN ONE  ORGANISM</vt:lpstr>
      <vt:lpstr>  New dissimilar disease is stronger</vt:lpstr>
      <vt:lpstr>Slide 3</vt:lpstr>
      <vt:lpstr>Slide 4</vt:lpstr>
      <vt:lpstr>Slide 5</vt:lpstr>
      <vt:lpstr>Slide 6</vt:lpstr>
      <vt:lpstr>Slide 7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TWO DISSIMILAR DISEASES MEET IN ONE ORGANISM</dc:title>
  <dc:creator>Manisha</dc:creator>
  <cp:lastModifiedBy>Manisha</cp:lastModifiedBy>
  <cp:revision>28</cp:revision>
  <dcterms:created xsi:type="dcterms:W3CDTF">2019-03-16T13:30:42Z</dcterms:created>
  <dcterms:modified xsi:type="dcterms:W3CDTF">2020-05-06T14:36:01Z</dcterms:modified>
</cp:coreProperties>
</file>